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4" r:id="rId7"/>
    <p:sldId id="262" r:id="rId8"/>
    <p:sldId id="268" r:id="rId9"/>
    <p:sldId id="269" r:id="rId10"/>
  </p:sldIdLst>
  <p:sldSz cx="18288000" cy="10287000"/>
  <p:notesSz cx="6858000" cy="9144000"/>
  <p:embeddedFontLst>
    <p:embeddedFont>
      <p:font typeface="Open Sans Extra Bold" panose="020B0906030804020204" pitchFamily="34" charset="0"/>
      <p:regular r:id="rId11"/>
      <p:bold r:id="rId12"/>
    </p:embeddedFont>
    <p:embeddedFont>
      <p:font typeface="Poppins" pitchFamily="2" charset="77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 autoAdjust="0"/>
    <p:restoredTop sz="94607" autoAdjust="0"/>
  </p:normalViewPr>
  <p:slideViewPr>
    <p:cSldViewPr>
      <p:cViewPr>
        <p:scale>
          <a:sx n="94" d="100"/>
          <a:sy n="94" d="100"/>
        </p:scale>
        <p:origin x="4232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21" Type="http://schemas.openxmlformats.org/officeDocument/2006/relationships/image" Target="../media/image37.svg"/><Relationship Id="rId42" Type="http://schemas.openxmlformats.org/officeDocument/2006/relationships/image" Target="../media/image58.png"/><Relationship Id="rId47" Type="http://schemas.openxmlformats.org/officeDocument/2006/relationships/image" Target="../media/image63.svg"/><Relationship Id="rId63" Type="http://schemas.openxmlformats.org/officeDocument/2006/relationships/image" Target="../media/image79.svg"/><Relationship Id="rId68" Type="http://schemas.openxmlformats.org/officeDocument/2006/relationships/image" Target="../media/image84.png"/><Relationship Id="rId84" Type="http://schemas.openxmlformats.org/officeDocument/2006/relationships/image" Target="../media/image100.png"/><Relationship Id="rId89" Type="http://schemas.openxmlformats.org/officeDocument/2006/relationships/image" Target="../media/image105.svg"/><Relationship Id="rId16" Type="http://schemas.openxmlformats.org/officeDocument/2006/relationships/image" Target="../media/image32.png"/><Relationship Id="rId11" Type="http://schemas.openxmlformats.org/officeDocument/2006/relationships/image" Target="../media/image27.svg"/><Relationship Id="rId32" Type="http://schemas.openxmlformats.org/officeDocument/2006/relationships/image" Target="../media/image48.png"/><Relationship Id="rId37" Type="http://schemas.openxmlformats.org/officeDocument/2006/relationships/image" Target="../media/image53.svg"/><Relationship Id="rId53" Type="http://schemas.openxmlformats.org/officeDocument/2006/relationships/image" Target="../media/image69.svg"/><Relationship Id="rId58" Type="http://schemas.openxmlformats.org/officeDocument/2006/relationships/image" Target="../media/image74.png"/><Relationship Id="rId74" Type="http://schemas.openxmlformats.org/officeDocument/2006/relationships/image" Target="../media/image90.png"/><Relationship Id="rId79" Type="http://schemas.openxmlformats.org/officeDocument/2006/relationships/image" Target="../media/image95.svg"/><Relationship Id="rId5" Type="http://schemas.openxmlformats.org/officeDocument/2006/relationships/image" Target="../media/image21.svg"/><Relationship Id="rId90" Type="http://schemas.openxmlformats.org/officeDocument/2006/relationships/image" Target="../media/image106.png"/><Relationship Id="rId95" Type="http://schemas.openxmlformats.org/officeDocument/2006/relationships/image" Target="../media/image111.svg"/><Relationship Id="rId22" Type="http://schemas.openxmlformats.org/officeDocument/2006/relationships/image" Target="../media/image38.png"/><Relationship Id="rId27" Type="http://schemas.openxmlformats.org/officeDocument/2006/relationships/image" Target="../media/image43.svg"/><Relationship Id="rId43" Type="http://schemas.openxmlformats.org/officeDocument/2006/relationships/image" Target="../media/image59.svg"/><Relationship Id="rId48" Type="http://schemas.openxmlformats.org/officeDocument/2006/relationships/image" Target="../media/image64.png"/><Relationship Id="rId64" Type="http://schemas.openxmlformats.org/officeDocument/2006/relationships/image" Target="../media/image80.png"/><Relationship Id="rId69" Type="http://schemas.openxmlformats.org/officeDocument/2006/relationships/image" Target="../media/image85.svg"/><Relationship Id="rId80" Type="http://schemas.openxmlformats.org/officeDocument/2006/relationships/image" Target="../media/image96.png"/><Relationship Id="rId85" Type="http://schemas.openxmlformats.org/officeDocument/2006/relationships/image" Target="../media/image101.svg"/><Relationship Id="rId3" Type="http://schemas.openxmlformats.org/officeDocument/2006/relationships/image" Target="../media/image19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59" Type="http://schemas.openxmlformats.org/officeDocument/2006/relationships/image" Target="../media/image75.svg"/><Relationship Id="rId67" Type="http://schemas.openxmlformats.org/officeDocument/2006/relationships/image" Target="../media/image83.svg"/><Relationship Id="rId20" Type="http://schemas.openxmlformats.org/officeDocument/2006/relationships/image" Target="../media/image36.png"/><Relationship Id="rId41" Type="http://schemas.openxmlformats.org/officeDocument/2006/relationships/image" Target="../media/image57.sv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70" Type="http://schemas.openxmlformats.org/officeDocument/2006/relationships/image" Target="../media/image86.png"/><Relationship Id="rId75" Type="http://schemas.openxmlformats.org/officeDocument/2006/relationships/image" Target="../media/image91.svg"/><Relationship Id="rId83" Type="http://schemas.openxmlformats.org/officeDocument/2006/relationships/image" Target="../media/image99.svg"/><Relationship Id="rId88" Type="http://schemas.openxmlformats.org/officeDocument/2006/relationships/image" Target="../media/image104.png"/><Relationship Id="rId91" Type="http://schemas.openxmlformats.org/officeDocument/2006/relationships/image" Target="../media/image107.svg"/><Relationship Id="rId96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svg"/><Relationship Id="rId57" Type="http://schemas.openxmlformats.org/officeDocument/2006/relationships/image" Target="../media/image73.svg"/><Relationship Id="rId10" Type="http://schemas.openxmlformats.org/officeDocument/2006/relationships/image" Target="../media/image26.png"/><Relationship Id="rId31" Type="http://schemas.openxmlformats.org/officeDocument/2006/relationships/image" Target="../media/image47.svg"/><Relationship Id="rId44" Type="http://schemas.openxmlformats.org/officeDocument/2006/relationships/image" Target="../media/image60.png"/><Relationship Id="rId52" Type="http://schemas.openxmlformats.org/officeDocument/2006/relationships/image" Target="../media/image68.png"/><Relationship Id="rId60" Type="http://schemas.openxmlformats.org/officeDocument/2006/relationships/image" Target="../media/image76.png"/><Relationship Id="rId65" Type="http://schemas.openxmlformats.org/officeDocument/2006/relationships/image" Target="../media/image81.svg"/><Relationship Id="rId73" Type="http://schemas.openxmlformats.org/officeDocument/2006/relationships/image" Target="../media/image89.svg"/><Relationship Id="rId78" Type="http://schemas.openxmlformats.org/officeDocument/2006/relationships/image" Target="../media/image94.png"/><Relationship Id="rId81" Type="http://schemas.openxmlformats.org/officeDocument/2006/relationships/image" Target="../media/image97.svg"/><Relationship Id="rId86" Type="http://schemas.openxmlformats.org/officeDocument/2006/relationships/image" Target="../media/image102.png"/><Relationship Id="rId94" Type="http://schemas.openxmlformats.org/officeDocument/2006/relationships/image" Target="../media/image110.png"/><Relationship Id="rId99" Type="http://schemas.openxmlformats.org/officeDocument/2006/relationships/image" Target="../media/image11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9" Type="http://schemas.openxmlformats.org/officeDocument/2006/relationships/image" Target="../media/image55.svg"/><Relationship Id="rId34" Type="http://schemas.openxmlformats.org/officeDocument/2006/relationships/image" Target="../media/image50.png"/><Relationship Id="rId50" Type="http://schemas.openxmlformats.org/officeDocument/2006/relationships/image" Target="../media/image66.png"/><Relationship Id="rId55" Type="http://schemas.openxmlformats.org/officeDocument/2006/relationships/image" Target="../media/image71.svg"/><Relationship Id="rId76" Type="http://schemas.openxmlformats.org/officeDocument/2006/relationships/image" Target="../media/image92.png"/><Relationship Id="rId97" Type="http://schemas.openxmlformats.org/officeDocument/2006/relationships/image" Target="../media/image113.svg"/><Relationship Id="rId7" Type="http://schemas.openxmlformats.org/officeDocument/2006/relationships/image" Target="../media/image23.svg"/><Relationship Id="rId71" Type="http://schemas.openxmlformats.org/officeDocument/2006/relationships/image" Target="../media/image87.svg"/><Relationship Id="rId92" Type="http://schemas.openxmlformats.org/officeDocument/2006/relationships/image" Target="../media/image108.png"/><Relationship Id="rId2" Type="http://schemas.openxmlformats.org/officeDocument/2006/relationships/image" Target="../media/image18.png"/><Relationship Id="rId29" Type="http://schemas.openxmlformats.org/officeDocument/2006/relationships/image" Target="../media/image45.svg"/><Relationship Id="rId24" Type="http://schemas.openxmlformats.org/officeDocument/2006/relationships/image" Target="../media/image40.png"/><Relationship Id="rId40" Type="http://schemas.openxmlformats.org/officeDocument/2006/relationships/image" Target="../media/image56.png"/><Relationship Id="rId45" Type="http://schemas.openxmlformats.org/officeDocument/2006/relationships/image" Target="../media/image61.svg"/><Relationship Id="rId66" Type="http://schemas.openxmlformats.org/officeDocument/2006/relationships/image" Target="../media/image82.png"/><Relationship Id="rId87" Type="http://schemas.openxmlformats.org/officeDocument/2006/relationships/image" Target="../media/image103.svg"/><Relationship Id="rId61" Type="http://schemas.openxmlformats.org/officeDocument/2006/relationships/image" Target="../media/image77.svg"/><Relationship Id="rId82" Type="http://schemas.openxmlformats.org/officeDocument/2006/relationships/image" Target="../media/image98.png"/><Relationship Id="rId19" Type="http://schemas.openxmlformats.org/officeDocument/2006/relationships/image" Target="../media/image35.svg"/><Relationship Id="rId14" Type="http://schemas.openxmlformats.org/officeDocument/2006/relationships/image" Target="../media/image30.png"/><Relationship Id="rId30" Type="http://schemas.openxmlformats.org/officeDocument/2006/relationships/image" Target="../media/image46.png"/><Relationship Id="rId35" Type="http://schemas.openxmlformats.org/officeDocument/2006/relationships/image" Target="../media/image51.svg"/><Relationship Id="rId56" Type="http://schemas.openxmlformats.org/officeDocument/2006/relationships/image" Target="../media/image72.png"/><Relationship Id="rId77" Type="http://schemas.openxmlformats.org/officeDocument/2006/relationships/image" Target="../media/image93.svg"/><Relationship Id="rId8" Type="http://schemas.openxmlformats.org/officeDocument/2006/relationships/image" Target="../media/image24.png"/><Relationship Id="rId51" Type="http://schemas.openxmlformats.org/officeDocument/2006/relationships/image" Target="../media/image67.svg"/><Relationship Id="rId72" Type="http://schemas.openxmlformats.org/officeDocument/2006/relationships/image" Target="../media/image88.png"/><Relationship Id="rId93" Type="http://schemas.openxmlformats.org/officeDocument/2006/relationships/image" Target="../media/image109.svg"/><Relationship Id="rId98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56349" y="5647051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1331" y="3298747"/>
            <a:ext cx="8015383" cy="317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 dirty="0">
                <a:solidFill>
                  <a:srgbClr val="2A3B4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AI Telecom </a:t>
            </a:r>
            <a:br>
              <a:rPr lang="en-US" sz="9156" dirty="0">
                <a:solidFill>
                  <a:srgbClr val="2A3B4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</a:br>
            <a:r>
              <a:rPr lang="en-US" sz="9156" dirty="0">
                <a:solidFill>
                  <a:srgbClr val="2A3B4E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Companion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867766" y="8348822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3B4E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91331" y="6631448"/>
            <a:ext cx="7366063" cy="48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Javier Martínez Ochoa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70542917-7CAC-EE2C-B595-D22B5D74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" r="910"/>
          <a:stretch/>
        </p:blipFill>
        <p:spPr>
          <a:xfrm>
            <a:off x="9648952" y="3336006"/>
            <a:ext cx="7028817" cy="46810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52800" y="2869182"/>
            <a:ext cx="12223926" cy="42593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50266" y="2992501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78363" y="4105218"/>
            <a:ext cx="10972800" cy="2525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88"/>
              </a:lnSpc>
              <a:spcBef>
                <a:spcPct val="0"/>
              </a:spcBef>
            </a:pPr>
            <a:r>
              <a:rPr lang="en-US" sz="2400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AI Telecom Companion</a:t>
            </a:r>
            <a:r>
              <a:rPr lang="es-ES" sz="2400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b="1" spc="-46" dirty="0">
                <a:solidFill>
                  <a:srgbClr val="FDFDFD"/>
                </a:solidFill>
                <a:latin typeface="Poppins"/>
                <a:cs typeface="Poppins"/>
              </a:rPr>
              <a:t>cutting-edge support tool 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for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our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telephone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operators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.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It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records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customer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conversation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instantly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to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retrive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client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profiles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,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with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our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b="1" spc="-46" dirty="0">
                <a:solidFill>
                  <a:srgbClr val="FDFDFD"/>
                </a:solidFill>
                <a:latin typeface="Poppins"/>
                <a:cs typeface="Poppins"/>
              </a:rPr>
              <a:t>machine </a:t>
            </a:r>
            <a:r>
              <a:rPr lang="es-ES" sz="2400" b="1" spc="-46" dirty="0" err="1">
                <a:solidFill>
                  <a:srgbClr val="FDFDFD"/>
                </a:solidFill>
                <a:latin typeface="Poppins"/>
                <a:cs typeface="Poppins"/>
              </a:rPr>
              <a:t>learning</a:t>
            </a:r>
            <a:r>
              <a:rPr lang="es-ES" sz="2400" b="1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b="1" spc="-46" dirty="0" err="1">
                <a:solidFill>
                  <a:srgbClr val="FDFDFD"/>
                </a:solidFill>
                <a:latin typeface="Poppins"/>
                <a:cs typeface="Poppins"/>
              </a:rPr>
              <a:t>tecnology</a:t>
            </a:r>
            <a:r>
              <a:rPr lang="es-ES" sz="2400" b="1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we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are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able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to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b="1" spc="-46" dirty="0" err="1">
                <a:solidFill>
                  <a:srgbClr val="FDFDFD"/>
                </a:solidFill>
                <a:latin typeface="Poppins"/>
                <a:cs typeface="Poppins"/>
              </a:rPr>
              <a:t>predict</a:t>
            </a:r>
            <a:r>
              <a:rPr lang="es-ES" sz="2400" b="1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b="1" spc="-46" dirty="0" err="1">
                <a:solidFill>
                  <a:srgbClr val="FDFDFD"/>
                </a:solidFill>
                <a:latin typeface="Poppins"/>
                <a:cs typeface="Poppins"/>
              </a:rPr>
              <a:t>diferent</a:t>
            </a:r>
            <a:r>
              <a:rPr lang="es-ES" sz="2400" b="1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b="1" spc="-46" dirty="0" err="1">
                <a:solidFill>
                  <a:srgbClr val="FDFDFD"/>
                </a:solidFill>
                <a:latin typeface="Poppins"/>
                <a:cs typeface="Poppins"/>
              </a:rPr>
              <a:t>retention</a:t>
            </a:r>
            <a:r>
              <a:rPr lang="es-ES" sz="2400" b="1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b="1" spc="-46" dirty="0" err="1">
                <a:solidFill>
                  <a:srgbClr val="FDFDFD"/>
                </a:solidFill>
                <a:latin typeface="Poppins"/>
                <a:cs typeface="Poppins"/>
              </a:rPr>
              <a:t>strategy</a:t>
            </a:r>
            <a:r>
              <a:rPr lang="es-ES" sz="2400" b="1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to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mantein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client</a:t>
            </a:r>
            <a:r>
              <a:rPr lang="es-ES" sz="2400" spc="-46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es-ES" sz="2400" spc="-46" dirty="0" err="1">
                <a:solidFill>
                  <a:srgbClr val="FDFDFD"/>
                </a:solidFill>
                <a:latin typeface="Poppins"/>
                <a:cs typeface="Poppins"/>
              </a:rPr>
              <a:t>satisfaction</a:t>
            </a:r>
            <a:r>
              <a:rPr lang="en-US" sz="2400" spc="-46" dirty="0">
                <a:solidFill>
                  <a:srgbClr val="FDFDFD"/>
                </a:solidFill>
                <a:latin typeface="Poppins"/>
                <a:cs typeface="Poppins"/>
                <a:sym typeface="Poppins"/>
              </a:rPr>
              <a:t>.</a:t>
            </a:r>
            <a:br>
              <a:rPr lang="en-US" sz="2400" spc="-46" dirty="0">
                <a:solidFill>
                  <a:srgbClr val="FDFDFD"/>
                </a:solidFill>
                <a:latin typeface="Poppins"/>
                <a:cs typeface="Poppins"/>
                <a:sym typeface="Poppins"/>
              </a:rPr>
            </a:br>
            <a:r>
              <a:rPr lang="en-US" sz="2400" spc="-46" dirty="0">
                <a:solidFill>
                  <a:srgbClr val="FDFDFD"/>
                </a:solidFill>
                <a:latin typeface="Poppins"/>
                <a:cs typeface="Poppins"/>
                <a:sym typeface="Poppins"/>
              </a:rPr>
              <a:t>Operators can also use our AI tools to provide </a:t>
            </a:r>
            <a:r>
              <a:rPr lang="en-US" sz="2400" b="1" spc="-46" dirty="0">
                <a:solidFill>
                  <a:srgbClr val="FDFDFD"/>
                </a:solidFill>
                <a:latin typeface="Poppins"/>
                <a:cs typeface="Poppins"/>
                <a:sym typeface="Poppins"/>
              </a:rPr>
              <a:t>faster and informed responses</a:t>
            </a:r>
            <a:r>
              <a:rPr lang="en-US" sz="2400" spc="-46" dirty="0">
                <a:solidFill>
                  <a:srgbClr val="FDFDFD"/>
                </a:solidFill>
                <a:latin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Why?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App showcase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63160" y="5273478"/>
            <a:ext cx="4397771" cy="49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18778" y="1464283"/>
            <a:ext cx="6261345" cy="6261345"/>
          </a:xfrm>
          <a:custGeom>
            <a:avLst/>
            <a:gdLst/>
            <a:ahLst/>
            <a:cxnLst/>
            <a:rect l="l" t="t" r="r" b="b"/>
            <a:pathLst>
              <a:path w="8903970" h="8903970">
                <a:moveTo>
                  <a:pt x="4451350" y="8903970"/>
                </a:moveTo>
                <a:cubicBezTo>
                  <a:pt x="1997710" y="8903970"/>
                  <a:pt x="0" y="6906260"/>
                  <a:pt x="0" y="4451350"/>
                </a:cubicBezTo>
                <a:cubicBezTo>
                  <a:pt x="0" y="1996440"/>
                  <a:pt x="1997710" y="0"/>
                  <a:pt x="4451350" y="0"/>
                </a:cubicBezTo>
                <a:cubicBezTo>
                  <a:pt x="6904990" y="0"/>
                  <a:pt x="8903970" y="1997710"/>
                  <a:pt x="8903970" y="4451350"/>
                </a:cubicBezTo>
                <a:cubicBezTo>
                  <a:pt x="8903970" y="6904990"/>
                  <a:pt x="6906260" y="8903970"/>
                  <a:pt x="4451350" y="8903970"/>
                </a:cubicBezTo>
                <a:close/>
                <a:moveTo>
                  <a:pt x="4451350" y="19050"/>
                </a:moveTo>
                <a:cubicBezTo>
                  <a:pt x="2007870" y="19050"/>
                  <a:pt x="19050" y="2007870"/>
                  <a:pt x="19050" y="4451350"/>
                </a:cubicBezTo>
                <a:cubicBezTo>
                  <a:pt x="19050" y="6894830"/>
                  <a:pt x="2007870" y="8883650"/>
                  <a:pt x="4451350" y="8883650"/>
                </a:cubicBezTo>
                <a:cubicBezTo>
                  <a:pt x="6894830" y="8883650"/>
                  <a:pt x="8883650" y="6894830"/>
                  <a:pt x="8883650" y="4451350"/>
                </a:cubicBezTo>
                <a:cubicBezTo>
                  <a:pt x="8883650" y="2007870"/>
                  <a:pt x="6896100" y="19050"/>
                  <a:pt x="4451350" y="190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Box 11"/>
          <p:cNvSpPr txBox="1"/>
          <p:nvPr/>
        </p:nvSpPr>
        <p:spPr>
          <a:xfrm>
            <a:off x="1541562" y="3731213"/>
            <a:ext cx="8414772" cy="106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r>
              <a:rPr lang="en-US" sz="2030" b="1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Client retention </a:t>
            </a:r>
            <a:r>
              <a:rPr lang="en-US" sz="2030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is one of the most crucial points to any company.</a:t>
            </a:r>
            <a:br>
              <a:rPr lang="en-US" sz="2030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30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With our new tool based on machine learning models we are able to predict if our customers is likely to </a:t>
            </a:r>
            <a:r>
              <a:rPr lang="en-US" sz="2030" b="1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en-US" sz="2030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from the 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8635" y="2360674"/>
            <a:ext cx="4155745" cy="76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Why?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8093" y="5644979"/>
            <a:ext cx="8414772" cy="106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3"/>
              </a:lnSpc>
              <a:spcBef>
                <a:spcPct val="0"/>
              </a:spcBef>
            </a:pPr>
            <a:r>
              <a:rPr lang="en-US" sz="2030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AI technology is a rising market. With this </a:t>
            </a:r>
            <a:r>
              <a:rPr lang="en-US" sz="2030" b="1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state of the art tool </a:t>
            </a:r>
            <a:r>
              <a:rPr lang="en-US" sz="2030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we are able to give our customers the </a:t>
            </a:r>
            <a:r>
              <a:rPr lang="en-US" sz="2030" b="1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best service </a:t>
            </a:r>
            <a:r>
              <a:rPr lang="en-US" sz="2030" u="none" strike="noStrike" spc="-4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while helping our operators  make their job more self driven.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EC01CD8-03BF-019B-8D7B-146EBE961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61" t="8086" r="34150" b="3559"/>
          <a:stretch/>
        </p:blipFill>
        <p:spPr>
          <a:xfrm>
            <a:off x="10618778" y="1464283"/>
            <a:ext cx="6261345" cy="6261345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49092" y="2554920"/>
            <a:ext cx="6033363" cy="7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1833" y="3792615"/>
            <a:ext cx="6033363" cy="781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2"/>
              </a:lnSpc>
            </a:pPr>
            <a:r>
              <a:rPr lang="en-US" sz="2230" u="none" strike="noStrike" spc="-44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To make this new app for our company we have implemented a variety of technology's </a:t>
            </a:r>
          </a:p>
        </p:txBody>
      </p:sp>
      <p:sp>
        <p:nvSpPr>
          <p:cNvPr id="10" name="Freeform 10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0418844" y="1901054"/>
            <a:ext cx="5768345" cy="95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Using </a:t>
            </a:r>
            <a:r>
              <a:rPr lang="en-US" sz="1782" b="1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OpenAI</a:t>
            </a:r>
            <a:r>
              <a:rPr lang="en-US" sz="1782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we are able to use Artificial Intelligence to provide our customers the best responses and to our operators to manage the conversation easier.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9144000" y="404194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0778149" y="4193303"/>
            <a:ext cx="5768345" cy="95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b="1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Speech recognition </a:t>
            </a:r>
            <a:r>
              <a:rPr lang="en-US" sz="1782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is a very important aspect of AI Telecom Companion, it help operator have information faster.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9058" y="431515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9053355" y="6218326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0691858" y="6521795"/>
            <a:ext cx="5768345" cy="95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Our trained </a:t>
            </a:r>
            <a:r>
              <a:rPr lang="en-US" sz="1782" b="1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Machine Learning </a:t>
            </a:r>
            <a:r>
              <a:rPr lang="en-US" sz="1782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models help us give our clients the best service possible providing the best strategy's. </a:t>
            </a:r>
            <a:endParaRPr lang="en-US" sz="1782" u="none" strike="noStrike" spc="-35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98413" y="649153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08754" y="4631501"/>
            <a:ext cx="373607" cy="3736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95950" y="6392916"/>
            <a:ext cx="373607" cy="373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37" name="Imagen 36">
            <a:extLst>
              <a:ext uri="{FF2B5EF4-FFF2-40B4-BE49-F238E27FC236}">
                <a16:creationId xmlns:a16="http://schemas.microsoft.com/office/drawing/2014/main" id="{94CA351F-1AEE-FC90-4FDF-D1E212360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82" y="5012728"/>
            <a:ext cx="5113938" cy="38354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15B281C-25AE-3CEB-6E43-D5D611198C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979" t="15205" r="15364" b="14501"/>
          <a:stretch/>
        </p:blipFill>
        <p:spPr>
          <a:xfrm>
            <a:off x="3187336" y="5974881"/>
            <a:ext cx="1126282" cy="115313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8835A65-4ACD-3987-BF33-73317B36AF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000" t="10134" r="17334" b="16020"/>
          <a:stretch/>
        </p:blipFill>
        <p:spPr>
          <a:xfrm>
            <a:off x="4433708" y="6355286"/>
            <a:ext cx="885665" cy="98104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3544CB1-1C62-9F7D-A63B-35ED27216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743" y="6637022"/>
            <a:ext cx="852932" cy="8529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644" y="342900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041715" y="2353299"/>
            <a:ext cx="4203375" cy="608692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5218040" y="1423167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APP Showcase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3139C0-AC14-F998-2D54-361259C3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3005961"/>
            <a:ext cx="6781800" cy="5086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hlinkClick r:id="rId3"/>
            <a:extLst>
              <a:ext uri="{FF2B5EF4-FFF2-40B4-BE49-F238E27FC236}">
                <a16:creationId xmlns:a16="http://schemas.microsoft.com/office/drawing/2014/main" id="{E2C90261-545F-BB8B-72C6-6E46675CF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0" r="17338"/>
          <a:stretch/>
        </p:blipFill>
        <p:spPr>
          <a:xfrm>
            <a:off x="11455580" y="3730517"/>
            <a:ext cx="4749439" cy="2692255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0DA42376-3429-EA5A-8A9B-7C77031B5068}"/>
              </a:ext>
            </a:extLst>
          </p:cNvPr>
          <p:cNvSpPr txBox="1"/>
          <p:nvPr/>
        </p:nvSpPr>
        <p:spPr>
          <a:xfrm>
            <a:off x="1811607" y="4857751"/>
            <a:ext cx="8627792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We are going to show how the app works by giving a few examples of how our operators daily use of AI Telecom Companion would be.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0673" y="3708307"/>
            <a:ext cx="14594055" cy="5257970"/>
            <a:chOff x="-2114" y="-38100"/>
            <a:chExt cx="3843702" cy="1384815"/>
          </a:xfrm>
        </p:grpSpPr>
        <p:sp>
          <p:nvSpPr>
            <p:cNvPr id="4" name="Freeform 4"/>
            <p:cNvSpPr/>
            <p:nvPr/>
          </p:nvSpPr>
          <p:spPr>
            <a:xfrm>
              <a:off x="-2114" y="6427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0420" y="904875"/>
            <a:ext cx="5775957" cy="112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0420" y="2245049"/>
            <a:ext cx="9913189" cy="121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2313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As you can see, client retention and good service is our main goal to accomplish, thanks to AI Telecom Companion we are able to fulfill this task.</a:t>
            </a:r>
            <a:r>
              <a:rPr lang="en-US" sz="2313" u="none" strike="noStrike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62920" y="6384261"/>
            <a:ext cx="4161784" cy="106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u="none" strike="noStrike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Client retention,</a:t>
            </a:r>
            <a:r>
              <a:rPr lang="en-US" sz="1973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to keep customers satisfied with the best offers. </a:t>
            </a:r>
            <a:endParaRPr lang="en-US" sz="1973" u="none" strike="noStrike" spc="-39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2367805" y="4699901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dirty="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 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99437" y="6409167"/>
            <a:ext cx="4161784" cy="106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Best service possible relying on the best tool available on the market.</a:t>
            </a:r>
            <a:endParaRPr lang="en-US" sz="1973" u="none" strike="noStrike" spc="-39" dirty="0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84454" y="4703315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dirty="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 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7083" y="6409167"/>
            <a:ext cx="4161784" cy="70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 u="none" strike="noStrike" spc="-39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Helping operator overcome daily struggles in their jobs thanks to AI.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78134" y="4699901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dirty="0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 03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29200" y="4257754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5089" y="8247738"/>
            <a:ext cx="704088" cy="896408"/>
          </a:xfrm>
          <a:custGeom>
            <a:avLst/>
            <a:gdLst/>
            <a:ahLst/>
            <a:cxnLst/>
            <a:rect l="l" t="t" r="r" b="b"/>
            <a:pathLst>
              <a:path w="704088" h="896408">
                <a:moveTo>
                  <a:pt x="0" y="0"/>
                </a:moveTo>
                <a:lnTo>
                  <a:pt x="704088" y="0"/>
                </a:lnTo>
                <a:lnTo>
                  <a:pt x="704088" y="896408"/>
                </a:lnTo>
                <a:lnTo>
                  <a:pt x="0" y="89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21152" y="8196791"/>
            <a:ext cx="1043341" cy="1016784"/>
          </a:xfrm>
          <a:custGeom>
            <a:avLst/>
            <a:gdLst/>
            <a:ahLst/>
            <a:cxnLst/>
            <a:rect l="l" t="t" r="r" b="b"/>
            <a:pathLst>
              <a:path w="1043341" h="1016784">
                <a:moveTo>
                  <a:pt x="0" y="0"/>
                </a:moveTo>
                <a:lnTo>
                  <a:pt x="1043341" y="0"/>
                </a:lnTo>
                <a:lnTo>
                  <a:pt x="1043341" y="1016783"/>
                </a:lnTo>
                <a:lnTo>
                  <a:pt x="0" y="101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02424" y="8230226"/>
            <a:ext cx="825844" cy="895886"/>
          </a:xfrm>
          <a:custGeom>
            <a:avLst/>
            <a:gdLst/>
            <a:ahLst/>
            <a:cxnLst/>
            <a:rect l="l" t="t" r="r" b="b"/>
            <a:pathLst>
              <a:path w="825844" h="895886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76583" y="8394737"/>
            <a:ext cx="801428" cy="735857"/>
          </a:xfrm>
          <a:custGeom>
            <a:avLst/>
            <a:gdLst/>
            <a:ahLst/>
            <a:cxnLst/>
            <a:rect l="l" t="t" r="r" b="b"/>
            <a:pathLst>
              <a:path w="801428" h="735857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52291" y="5608303"/>
            <a:ext cx="682965" cy="813054"/>
          </a:xfrm>
          <a:custGeom>
            <a:avLst/>
            <a:gdLst/>
            <a:ahLst/>
            <a:cxnLst/>
            <a:rect l="l" t="t" r="r" b="b"/>
            <a:pathLst>
              <a:path w="682965" h="813054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96000" y="4533662"/>
            <a:ext cx="795968" cy="706241"/>
          </a:xfrm>
          <a:custGeom>
            <a:avLst/>
            <a:gdLst/>
            <a:ahLst/>
            <a:cxnLst/>
            <a:rect l="l" t="t" r="r" b="b"/>
            <a:pathLst>
              <a:path w="795968" h="706241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18051" y="4486006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150242" y="5734112"/>
            <a:ext cx="775043" cy="868174"/>
          </a:xfrm>
          <a:custGeom>
            <a:avLst/>
            <a:gdLst/>
            <a:ahLst/>
            <a:cxnLst/>
            <a:rect l="l" t="t" r="r" b="b"/>
            <a:pathLst>
              <a:path w="775043" h="868174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84728" y="6927753"/>
            <a:ext cx="833753" cy="868492"/>
          </a:xfrm>
          <a:custGeom>
            <a:avLst/>
            <a:gdLst/>
            <a:ahLst/>
            <a:cxnLst/>
            <a:rect l="l" t="t" r="r" b="b"/>
            <a:pathLst>
              <a:path w="833753" h="868492">
                <a:moveTo>
                  <a:pt x="0" y="0"/>
                </a:moveTo>
                <a:lnTo>
                  <a:pt x="833752" y="0"/>
                </a:lnTo>
                <a:lnTo>
                  <a:pt x="833752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37808" y="5628671"/>
            <a:ext cx="727593" cy="835440"/>
          </a:xfrm>
          <a:custGeom>
            <a:avLst/>
            <a:gdLst/>
            <a:ahLst/>
            <a:cxnLst/>
            <a:rect l="l" t="t" r="r" b="b"/>
            <a:pathLst>
              <a:path w="727593" h="835440">
                <a:moveTo>
                  <a:pt x="0" y="0"/>
                </a:moveTo>
                <a:lnTo>
                  <a:pt x="727592" y="0"/>
                </a:lnTo>
                <a:lnTo>
                  <a:pt x="727592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9897" y="5693520"/>
            <a:ext cx="868174" cy="868174"/>
          </a:xfrm>
          <a:custGeom>
            <a:avLst/>
            <a:gdLst/>
            <a:ahLst/>
            <a:cxnLst/>
            <a:rect l="l" t="t" r="r" b="b"/>
            <a:pathLst>
              <a:path w="868174" h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04855" y="8358896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9" y="0"/>
                </a:lnTo>
                <a:lnTo>
                  <a:pt x="899569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635175" y="6934814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874191" y="4397581"/>
            <a:ext cx="778541" cy="767216"/>
          </a:xfrm>
          <a:custGeom>
            <a:avLst/>
            <a:gdLst/>
            <a:ahLst/>
            <a:cxnLst/>
            <a:rect l="l" t="t" r="r" b="b"/>
            <a:pathLst>
              <a:path w="778541" h="767216">
                <a:moveTo>
                  <a:pt x="0" y="0"/>
                </a:moveTo>
                <a:lnTo>
                  <a:pt x="778540" y="0"/>
                </a:lnTo>
                <a:lnTo>
                  <a:pt x="778540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20774" y="4304351"/>
            <a:ext cx="889451" cy="889451"/>
          </a:xfrm>
          <a:custGeom>
            <a:avLst/>
            <a:gdLst/>
            <a:ahLst/>
            <a:cxnLst/>
            <a:rect l="l" t="t" r="r" b="b"/>
            <a:pathLst>
              <a:path w="889451" h="889451">
                <a:moveTo>
                  <a:pt x="0" y="0"/>
                </a:moveTo>
                <a:lnTo>
                  <a:pt x="889451" y="0"/>
                </a:lnTo>
                <a:lnTo>
                  <a:pt x="889451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010376" y="7015311"/>
            <a:ext cx="767216" cy="767216"/>
          </a:xfrm>
          <a:custGeom>
            <a:avLst/>
            <a:gdLst/>
            <a:ahLst/>
            <a:cxnLst/>
            <a:rect l="l" t="t" r="r" b="b"/>
            <a:pathLst>
              <a:path w="767216" h="767216">
                <a:moveTo>
                  <a:pt x="0" y="0"/>
                </a:moveTo>
                <a:lnTo>
                  <a:pt x="767217" y="0"/>
                </a:lnTo>
                <a:lnTo>
                  <a:pt x="767217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241013" y="5665856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318268" y="7030117"/>
            <a:ext cx="897806" cy="767216"/>
          </a:xfrm>
          <a:custGeom>
            <a:avLst/>
            <a:gdLst/>
            <a:ahLst/>
            <a:cxnLst/>
            <a:rect l="l" t="t" r="r" b="b"/>
            <a:pathLst>
              <a:path w="897806" h="767216">
                <a:moveTo>
                  <a:pt x="0" y="0"/>
                </a:moveTo>
                <a:lnTo>
                  <a:pt x="897807" y="0"/>
                </a:lnTo>
                <a:lnTo>
                  <a:pt x="897807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715218" y="5654140"/>
            <a:ext cx="708629" cy="767216"/>
          </a:xfrm>
          <a:custGeom>
            <a:avLst/>
            <a:gdLst/>
            <a:ahLst/>
            <a:cxnLst/>
            <a:rect l="l" t="t" r="r" b="b"/>
            <a:pathLst>
              <a:path w="708629" h="767216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233312" y="5823048"/>
            <a:ext cx="669571" cy="767216"/>
          </a:xfrm>
          <a:custGeom>
            <a:avLst/>
            <a:gdLst/>
            <a:ahLst/>
            <a:cxnLst/>
            <a:rect l="l" t="t" r="r" b="b"/>
            <a:pathLst>
              <a:path w="669571" h="767216">
                <a:moveTo>
                  <a:pt x="0" y="0"/>
                </a:moveTo>
                <a:lnTo>
                  <a:pt x="669570" y="0"/>
                </a:lnTo>
                <a:lnTo>
                  <a:pt x="669570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869833" y="8298717"/>
            <a:ext cx="514732" cy="767216"/>
          </a:xfrm>
          <a:custGeom>
            <a:avLst/>
            <a:gdLst/>
            <a:ahLst/>
            <a:cxnLst/>
            <a:rect l="l" t="t" r="r" b="b"/>
            <a:pathLst>
              <a:path w="514732" h="767216">
                <a:moveTo>
                  <a:pt x="0" y="0"/>
                </a:moveTo>
                <a:lnTo>
                  <a:pt x="514733" y="0"/>
                </a:lnTo>
                <a:lnTo>
                  <a:pt x="514733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967619" y="8358896"/>
            <a:ext cx="796168" cy="767216"/>
          </a:xfrm>
          <a:custGeom>
            <a:avLst/>
            <a:gdLst/>
            <a:ahLst/>
            <a:cxnLst/>
            <a:rect l="l" t="t" r="r" b="b"/>
            <a:pathLst>
              <a:path w="796168" h="767216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869833" y="5572814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904670" y="8236144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317663" y="8298717"/>
            <a:ext cx="899016" cy="887574"/>
          </a:xfrm>
          <a:custGeom>
            <a:avLst/>
            <a:gdLst/>
            <a:ahLst/>
            <a:cxnLst/>
            <a:rect l="l" t="t" r="r" b="b"/>
            <a:pathLst>
              <a:path w="899016" h="887574">
                <a:moveTo>
                  <a:pt x="0" y="0"/>
                </a:moveTo>
                <a:lnTo>
                  <a:pt x="899017" y="0"/>
                </a:lnTo>
                <a:lnTo>
                  <a:pt x="899017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373090" y="5707040"/>
            <a:ext cx="788162" cy="922318"/>
          </a:xfrm>
          <a:custGeom>
            <a:avLst/>
            <a:gdLst/>
            <a:ahLst/>
            <a:cxnLst/>
            <a:rect l="l" t="t" r="r" b="b"/>
            <a:pathLst>
              <a:path w="788162" h="922318">
                <a:moveTo>
                  <a:pt x="0" y="0"/>
                </a:moveTo>
                <a:lnTo>
                  <a:pt x="788163" y="0"/>
                </a:lnTo>
                <a:lnTo>
                  <a:pt x="788163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155175" y="6914222"/>
            <a:ext cx="958932" cy="922318"/>
          </a:xfrm>
          <a:custGeom>
            <a:avLst/>
            <a:gdLst/>
            <a:ahLst/>
            <a:cxnLst/>
            <a:rect l="l" t="t" r="r" b="b"/>
            <a:pathLst>
              <a:path w="958932" h="922318">
                <a:moveTo>
                  <a:pt x="0" y="0"/>
                </a:moveTo>
                <a:lnTo>
                  <a:pt x="958931" y="0"/>
                </a:lnTo>
                <a:lnTo>
                  <a:pt x="958931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606270" y="6918016"/>
            <a:ext cx="926524" cy="950724"/>
          </a:xfrm>
          <a:custGeom>
            <a:avLst/>
            <a:gdLst/>
            <a:ahLst/>
            <a:cxnLst/>
            <a:rect l="l" t="t" r="r" b="b"/>
            <a:pathLst>
              <a:path w="926524" h="9507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129499" y="7047708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084262" y="2968672"/>
            <a:ext cx="967671" cy="967671"/>
          </a:xfrm>
          <a:custGeom>
            <a:avLst/>
            <a:gdLst/>
            <a:ahLst/>
            <a:cxnLst/>
            <a:rect l="l" t="t" r="r" b="b"/>
            <a:pathLst>
              <a:path w="967671" h="967671">
                <a:moveTo>
                  <a:pt x="0" y="0"/>
                </a:moveTo>
                <a:lnTo>
                  <a:pt x="967670" y="0"/>
                </a:lnTo>
                <a:lnTo>
                  <a:pt x="967670" y="967670"/>
                </a:lnTo>
                <a:lnTo>
                  <a:pt x="0" y="967670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955465" y="7047481"/>
            <a:ext cx="1064254" cy="799158"/>
          </a:xfrm>
          <a:custGeom>
            <a:avLst/>
            <a:gdLst/>
            <a:ahLst/>
            <a:cxnLst/>
            <a:rect l="l" t="t" r="r" b="b"/>
            <a:pathLst>
              <a:path w="1064254" h="799158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136669" y="4378202"/>
            <a:ext cx="701847" cy="977255"/>
          </a:xfrm>
          <a:custGeom>
            <a:avLst/>
            <a:gdLst/>
            <a:ahLst/>
            <a:cxnLst/>
            <a:rect l="l" t="t" r="r" b="b"/>
            <a:pathLst>
              <a:path w="701847" h="977255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4913497" y="8247738"/>
            <a:ext cx="1148191" cy="989531"/>
          </a:xfrm>
          <a:custGeom>
            <a:avLst/>
            <a:gdLst/>
            <a:ahLst/>
            <a:cxnLst/>
            <a:rect l="l" t="t" r="r" b="b"/>
            <a:pathLst>
              <a:path w="1148191" h="989531">
                <a:moveTo>
                  <a:pt x="0" y="0"/>
                </a:moveTo>
                <a:lnTo>
                  <a:pt x="1148191" y="0"/>
                </a:lnTo>
                <a:lnTo>
                  <a:pt x="1148191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760121" y="8289530"/>
            <a:ext cx="884472" cy="884472"/>
          </a:xfrm>
          <a:custGeom>
            <a:avLst/>
            <a:gdLst/>
            <a:ahLst/>
            <a:cxnLst/>
            <a:rect l="l" t="t" r="r" b="b"/>
            <a:pathLst>
              <a:path w="884472" h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136669" y="5628671"/>
            <a:ext cx="1027960" cy="1043133"/>
          </a:xfrm>
          <a:custGeom>
            <a:avLst/>
            <a:gdLst/>
            <a:ahLst/>
            <a:cxnLst/>
            <a:rect l="l" t="t" r="r" b="b"/>
            <a:pathLst>
              <a:path w="1027960" h="1043133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6560968" y="2925089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5" y="0"/>
                </a:lnTo>
                <a:lnTo>
                  <a:pt x="789575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510752" y="3007423"/>
            <a:ext cx="1181705" cy="887353"/>
          </a:xfrm>
          <a:custGeom>
            <a:avLst/>
            <a:gdLst/>
            <a:ahLst/>
            <a:cxnLst/>
            <a:rect l="l" t="t" r="r" b="b"/>
            <a:pathLst>
              <a:path w="1181705" h="887353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2349754" y="2989914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3529986" y="2948351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7919514" y="290641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5113036" y="2906412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1151914" y="2987227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5136669" y="2815416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3866281" y="2906412"/>
            <a:ext cx="870363" cy="949800"/>
          </a:xfrm>
          <a:custGeom>
            <a:avLst/>
            <a:gdLst/>
            <a:ahLst/>
            <a:cxnLst/>
            <a:rect l="l" t="t" r="r" b="b"/>
            <a:pathLst>
              <a:path w="870363" h="949800">
                <a:moveTo>
                  <a:pt x="0" y="0"/>
                </a:moveTo>
                <a:lnTo>
                  <a:pt x="870363" y="0"/>
                </a:lnTo>
                <a:lnTo>
                  <a:pt x="870363" y="949800"/>
                </a:lnTo>
                <a:lnTo>
                  <a:pt x="0" y="949800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8110748" y="4265977"/>
            <a:ext cx="821164" cy="821164"/>
          </a:xfrm>
          <a:custGeom>
            <a:avLst/>
            <a:gdLst/>
            <a:ahLst/>
            <a:cxnLst/>
            <a:rect l="l" t="t" r="r" b="b"/>
            <a:pathLst>
              <a:path w="821164" h="821164">
                <a:moveTo>
                  <a:pt x="0" y="0"/>
                </a:moveTo>
                <a:lnTo>
                  <a:pt x="821164" y="0"/>
                </a:lnTo>
                <a:lnTo>
                  <a:pt x="821164" y="821164"/>
                </a:lnTo>
                <a:lnTo>
                  <a:pt x="0" y="82116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47"/>
          <p:cNvSpPr/>
          <p:nvPr/>
        </p:nvSpPr>
        <p:spPr>
          <a:xfrm>
            <a:off x="6617364" y="4248507"/>
            <a:ext cx="804521" cy="910349"/>
          </a:xfrm>
          <a:custGeom>
            <a:avLst/>
            <a:gdLst/>
            <a:ahLst/>
            <a:cxnLst/>
            <a:rect l="l" t="t" r="r" b="b"/>
            <a:pathLst>
              <a:path w="804521" h="910349">
                <a:moveTo>
                  <a:pt x="0" y="0"/>
                </a:moveTo>
                <a:lnTo>
                  <a:pt x="804522" y="0"/>
                </a:lnTo>
                <a:lnTo>
                  <a:pt x="804522" y="910350"/>
                </a:lnTo>
                <a:lnTo>
                  <a:pt x="0" y="910350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8" name="Freeform 48"/>
          <p:cNvSpPr/>
          <p:nvPr/>
        </p:nvSpPr>
        <p:spPr>
          <a:xfrm>
            <a:off x="8110748" y="6983286"/>
            <a:ext cx="1016533" cy="725550"/>
          </a:xfrm>
          <a:custGeom>
            <a:avLst/>
            <a:gdLst/>
            <a:ahLst/>
            <a:cxnLst/>
            <a:rect l="l" t="t" r="r" b="b"/>
            <a:pathLst>
              <a:path w="1016533" h="725550">
                <a:moveTo>
                  <a:pt x="0" y="0"/>
                </a:moveTo>
                <a:lnTo>
                  <a:pt x="1016533" y="0"/>
                </a:lnTo>
                <a:lnTo>
                  <a:pt x="1016533" y="725551"/>
                </a:lnTo>
                <a:lnTo>
                  <a:pt x="0" y="725551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6433101" y="6941010"/>
            <a:ext cx="1045309" cy="767827"/>
          </a:xfrm>
          <a:custGeom>
            <a:avLst/>
            <a:gdLst/>
            <a:ahLst/>
            <a:cxnLst/>
            <a:rect l="l" t="t" r="r" b="b"/>
            <a:pathLst>
              <a:path w="1045309" h="767827">
                <a:moveTo>
                  <a:pt x="0" y="0"/>
                </a:moveTo>
                <a:lnTo>
                  <a:pt x="1045309" y="0"/>
                </a:lnTo>
                <a:lnTo>
                  <a:pt x="1045309" y="767827"/>
                </a:lnTo>
                <a:lnTo>
                  <a:pt x="0" y="767827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5259937" y="4352895"/>
            <a:ext cx="768331" cy="939072"/>
          </a:xfrm>
          <a:custGeom>
            <a:avLst/>
            <a:gdLst/>
            <a:ahLst/>
            <a:cxnLst/>
            <a:rect l="l" t="t" r="r" b="b"/>
            <a:pathLst>
              <a:path w="768331" h="939072">
                <a:moveTo>
                  <a:pt x="0" y="0"/>
                </a:moveTo>
                <a:lnTo>
                  <a:pt x="768331" y="0"/>
                </a:lnTo>
                <a:lnTo>
                  <a:pt x="768331" y="939072"/>
                </a:lnTo>
                <a:lnTo>
                  <a:pt x="0" y="939072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3521152" y="4446595"/>
            <a:ext cx="1139309" cy="880375"/>
          </a:xfrm>
          <a:custGeom>
            <a:avLst/>
            <a:gdLst/>
            <a:ahLst/>
            <a:cxnLst/>
            <a:rect l="l" t="t" r="r" b="b"/>
            <a:pathLst>
              <a:path w="1139309" h="880375">
                <a:moveTo>
                  <a:pt x="0" y="0"/>
                </a:moveTo>
                <a:lnTo>
                  <a:pt x="1139309" y="0"/>
                </a:lnTo>
                <a:lnTo>
                  <a:pt x="1139309" y="880375"/>
                </a:lnTo>
                <a:lnTo>
                  <a:pt x="0" y="880375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2334226" y="4397581"/>
            <a:ext cx="545814" cy="923685"/>
          </a:xfrm>
          <a:custGeom>
            <a:avLst/>
            <a:gdLst/>
            <a:ahLst/>
            <a:cxnLst/>
            <a:rect l="l" t="t" r="r" b="b"/>
            <a:pathLst>
              <a:path w="545814" h="923685">
                <a:moveTo>
                  <a:pt x="0" y="0"/>
                </a:moveTo>
                <a:lnTo>
                  <a:pt x="545814" y="0"/>
                </a:lnTo>
                <a:lnTo>
                  <a:pt x="545814" y="923685"/>
                </a:lnTo>
                <a:lnTo>
                  <a:pt x="0" y="923685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5155175" y="1300470"/>
            <a:ext cx="7853603" cy="104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08"/>
              </a:lnSpc>
              <a:spcBef>
                <a:spcPct val="0"/>
              </a:spcBef>
            </a:pPr>
            <a:r>
              <a:rPr lang="en-US" sz="6148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Resource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342</Words>
  <Application>Microsoft Macintosh PowerPoint</Application>
  <PresentationFormat>Personalizado</PresentationFormat>
  <Paragraphs>36</Paragraphs>
  <Slides>9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Poppins</vt:lpstr>
      <vt:lpstr>Calibri</vt:lpstr>
      <vt:lpstr>Open Sans Extra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cp:lastModifiedBy>Javi</cp:lastModifiedBy>
  <cp:revision>6</cp:revision>
  <dcterms:created xsi:type="dcterms:W3CDTF">2006-08-16T00:00:00Z</dcterms:created>
  <dcterms:modified xsi:type="dcterms:W3CDTF">2025-02-22T10:09:36Z</dcterms:modified>
  <dc:identifier>DAGfwWmnly0</dc:identifier>
</cp:coreProperties>
</file>